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9" r:id="rId4"/>
    <p:sldId id="257" r:id="rId5"/>
    <p:sldId id="264" r:id="rId6"/>
    <p:sldId id="266"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C707A-92F2-F2E0-075A-61B3D735A7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AF57E08-2333-CB85-9DB8-2DA59D1BE8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F2E53058-25C5-E047-3E70-46361E77B940}"/>
              </a:ext>
            </a:extLst>
          </p:cNvPr>
          <p:cNvSpPr>
            <a:spLocks noGrp="1"/>
          </p:cNvSpPr>
          <p:nvPr>
            <p:ph type="dt" sz="half" idx="10"/>
          </p:nvPr>
        </p:nvSpPr>
        <p:spPr/>
        <p:txBody>
          <a:bodyPr/>
          <a:lstStyle/>
          <a:p>
            <a:fld id="{159FBEC5-9E0F-4AEE-8D2A-723A3DCFED74}" type="datetimeFigureOut">
              <a:rPr lang="en-IE" smtClean="0"/>
              <a:t>11/10/2025</a:t>
            </a:fld>
            <a:endParaRPr lang="en-IE"/>
          </a:p>
        </p:txBody>
      </p:sp>
      <p:sp>
        <p:nvSpPr>
          <p:cNvPr id="5" name="Footer Placeholder 4">
            <a:extLst>
              <a:ext uri="{FF2B5EF4-FFF2-40B4-BE49-F238E27FC236}">
                <a16:creationId xmlns:a16="http://schemas.microsoft.com/office/drawing/2014/main" id="{9922F98A-8EFA-F20E-930F-D3306189F91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C00B9BC-08F2-E3E9-FCC0-BAE6C39832FD}"/>
              </a:ext>
            </a:extLst>
          </p:cNvPr>
          <p:cNvSpPr>
            <a:spLocks noGrp="1"/>
          </p:cNvSpPr>
          <p:nvPr>
            <p:ph type="sldNum" sz="quarter" idx="12"/>
          </p:nvPr>
        </p:nvSpPr>
        <p:spPr/>
        <p:txBody>
          <a:bodyPr/>
          <a:lstStyle/>
          <a:p>
            <a:fld id="{63C2F960-4CEB-4B7E-ABB1-286641091E32}" type="slidenum">
              <a:rPr lang="en-IE" smtClean="0"/>
              <a:t>‹#›</a:t>
            </a:fld>
            <a:endParaRPr lang="en-IE"/>
          </a:p>
        </p:txBody>
      </p:sp>
    </p:spTree>
    <p:extLst>
      <p:ext uri="{BB962C8B-B14F-4D97-AF65-F5344CB8AC3E}">
        <p14:creationId xmlns:p14="http://schemas.microsoft.com/office/powerpoint/2010/main" val="308366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91523-DF17-B97D-3D48-D95A573F73B6}"/>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0236D78-2157-DCB6-8172-2073BB5C29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BB13251-3D5E-2B94-D4A5-E056046BB408}"/>
              </a:ext>
            </a:extLst>
          </p:cNvPr>
          <p:cNvSpPr>
            <a:spLocks noGrp="1"/>
          </p:cNvSpPr>
          <p:nvPr>
            <p:ph type="dt" sz="half" idx="10"/>
          </p:nvPr>
        </p:nvSpPr>
        <p:spPr/>
        <p:txBody>
          <a:bodyPr/>
          <a:lstStyle/>
          <a:p>
            <a:fld id="{159FBEC5-9E0F-4AEE-8D2A-723A3DCFED74}" type="datetimeFigureOut">
              <a:rPr lang="en-IE" smtClean="0"/>
              <a:t>11/10/2025</a:t>
            </a:fld>
            <a:endParaRPr lang="en-IE"/>
          </a:p>
        </p:txBody>
      </p:sp>
      <p:sp>
        <p:nvSpPr>
          <p:cNvPr id="5" name="Footer Placeholder 4">
            <a:extLst>
              <a:ext uri="{FF2B5EF4-FFF2-40B4-BE49-F238E27FC236}">
                <a16:creationId xmlns:a16="http://schemas.microsoft.com/office/drawing/2014/main" id="{8402A2A8-11FF-C184-A1BC-1DB23769516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985FECB-F641-AF16-491C-8936C5CD6628}"/>
              </a:ext>
            </a:extLst>
          </p:cNvPr>
          <p:cNvSpPr>
            <a:spLocks noGrp="1"/>
          </p:cNvSpPr>
          <p:nvPr>
            <p:ph type="sldNum" sz="quarter" idx="12"/>
          </p:nvPr>
        </p:nvSpPr>
        <p:spPr/>
        <p:txBody>
          <a:bodyPr/>
          <a:lstStyle/>
          <a:p>
            <a:fld id="{63C2F960-4CEB-4B7E-ABB1-286641091E32}" type="slidenum">
              <a:rPr lang="en-IE" smtClean="0"/>
              <a:t>‹#›</a:t>
            </a:fld>
            <a:endParaRPr lang="en-IE"/>
          </a:p>
        </p:txBody>
      </p:sp>
    </p:spTree>
    <p:extLst>
      <p:ext uri="{BB962C8B-B14F-4D97-AF65-F5344CB8AC3E}">
        <p14:creationId xmlns:p14="http://schemas.microsoft.com/office/powerpoint/2010/main" val="177490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6EC55-C8D0-EA24-D845-C6872DE2A9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8EC231F-C601-4D46-9438-4C1824EDD4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C30473B-D5CB-3F0D-DD12-1C60E7B4F350}"/>
              </a:ext>
            </a:extLst>
          </p:cNvPr>
          <p:cNvSpPr>
            <a:spLocks noGrp="1"/>
          </p:cNvSpPr>
          <p:nvPr>
            <p:ph type="dt" sz="half" idx="10"/>
          </p:nvPr>
        </p:nvSpPr>
        <p:spPr/>
        <p:txBody>
          <a:bodyPr/>
          <a:lstStyle/>
          <a:p>
            <a:fld id="{159FBEC5-9E0F-4AEE-8D2A-723A3DCFED74}" type="datetimeFigureOut">
              <a:rPr lang="en-IE" smtClean="0"/>
              <a:t>11/10/2025</a:t>
            </a:fld>
            <a:endParaRPr lang="en-IE"/>
          </a:p>
        </p:txBody>
      </p:sp>
      <p:sp>
        <p:nvSpPr>
          <p:cNvPr id="5" name="Footer Placeholder 4">
            <a:extLst>
              <a:ext uri="{FF2B5EF4-FFF2-40B4-BE49-F238E27FC236}">
                <a16:creationId xmlns:a16="http://schemas.microsoft.com/office/drawing/2014/main" id="{BC7F708B-4734-F199-006B-2908B3FC41B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2D6568A-0093-92E9-6BDD-9956994DB140}"/>
              </a:ext>
            </a:extLst>
          </p:cNvPr>
          <p:cNvSpPr>
            <a:spLocks noGrp="1"/>
          </p:cNvSpPr>
          <p:nvPr>
            <p:ph type="sldNum" sz="quarter" idx="12"/>
          </p:nvPr>
        </p:nvSpPr>
        <p:spPr/>
        <p:txBody>
          <a:bodyPr/>
          <a:lstStyle/>
          <a:p>
            <a:fld id="{63C2F960-4CEB-4B7E-ABB1-286641091E32}" type="slidenum">
              <a:rPr lang="en-IE" smtClean="0"/>
              <a:t>‹#›</a:t>
            </a:fld>
            <a:endParaRPr lang="en-IE"/>
          </a:p>
        </p:txBody>
      </p:sp>
    </p:spTree>
    <p:extLst>
      <p:ext uri="{BB962C8B-B14F-4D97-AF65-F5344CB8AC3E}">
        <p14:creationId xmlns:p14="http://schemas.microsoft.com/office/powerpoint/2010/main" val="3974808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5FD36-AAF8-5616-3241-8AFC4FBF8EC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35187B9-F676-195F-4D5A-11C4E8498E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8492AE5-45D7-62A6-0850-EDDE4ECFF579}"/>
              </a:ext>
            </a:extLst>
          </p:cNvPr>
          <p:cNvSpPr>
            <a:spLocks noGrp="1"/>
          </p:cNvSpPr>
          <p:nvPr>
            <p:ph type="dt" sz="half" idx="10"/>
          </p:nvPr>
        </p:nvSpPr>
        <p:spPr/>
        <p:txBody>
          <a:bodyPr/>
          <a:lstStyle/>
          <a:p>
            <a:fld id="{159FBEC5-9E0F-4AEE-8D2A-723A3DCFED74}" type="datetimeFigureOut">
              <a:rPr lang="en-IE" smtClean="0"/>
              <a:t>11/10/2025</a:t>
            </a:fld>
            <a:endParaRPr lang="en-IE"/>
          </a:p>
        </p:txBody>
      </p:sp>
      <p:sp>
        <p:nvSpPr>
          <p:cNvPr id="5" name="Footer Placeholder 4">
            <a:extLst>
              <a:ext uri="{FF2B5EF4-FFF2-40B4-BE49-F238E27FC236}">
                <a16:creationId xmlns:a16="http://schemas.microsoft.com/office/drawing/2014/main" id="{9A905BDE-4170-C9C9-0D8A-85AF7085B8A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715BC93-DAB3-B3CA-9F3C-DF8995E0E3BF}"/>
              </a:ext>
            </a:extLst>
          </p:cNvPr>
          <p:cNvSpPr>
            <a:spLocks noGrp="1"/>
          </p:cNvSpPr>
          <p:nvPr>
            <p:ph type="sldNum" sz="quarter" idx="12"/>
          </p:nvPr>
        </p:nvSpPr>
        <p:spPr/>
        <p:txBody>
          <a:bodyPr/>
          <a:lstStyle/>
          <a:p>
            <a:fld id="{63C2F960-4CEB-4B7E-ABB1-286641091E32}" type="slidenum">
              <a:rPr lang="en-IE" smtClean="0"/>
              <a:t>‹#›</a:t>
            </a:fld>
            <a:endParaRPr lang="en-IE"/>
          </a:p>
        </p:txBody>
      </p:sp>
    </p:spTree>
    <p:extLst>
      <p:ext uri="{BB962C8B-B14F-4D97-AF65-F5344CB8AC3E}">
        <p14:creationId xmlns:p14="http://schemas.microsoft.com/office/powerpoint/2010/main" val="3069453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B8709-EE6C-2417-9860-2208F0D4A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8F3D6426-F91A-C0DC-B039-1E1F2F6A56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C1F8FF-27CD-871F-6EA0-030E666DA081}"/>
              </a:ext>
            </a:extLst>
          </p:cNvPr>
          <p:cNvSpPr>
            <a:spLocks noGrp="1"/>
          </p:cNvSpPr>
          <p:nvPr>
            <p:ph type="dt" sz="half" idx="10"/>
          </p:nvPr>
        </p:nvSpPr>
        <p:spPr/>
        <p:txBody>
          <a:bodyPr/>
          <a:lstStyle/>
          <a:p>
            <a:fld id="{159FBEC5-9E0F-4AEE-8D2A-723A3DCFED74}" type="datetimeFigureOut">
              <a:rPr lang="en-IE" smtClean="0"/>
              <a:t>11/10/2025</a:t>
            </a:fld>
            <a:endParaRPr lang="en-IE"/>
          </a:p>
        </p:txBody>
      </p:sp>
      <p:sp>
        <p:nvSpPr>
          <p:cNvPr id="5" name="Footer Placeholder 4">
            <a:extLst>
              <a:ext uri="{FF2B5EF4-FFF2-40B4-BE49-F238E27FC236}">
                <a16:creationId xmlns:a16="http://schemas.microsoft.com/office/drawing/2014/main" id="{724D279D-4672-1925-CDAC-D1845FB2005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352EEBB-F2F4-E0C1-E405-14838243A1BC}"/>
              </a:ext>
            </a:extLst>
          </p:cNvPr>
          <p:cNvSpPr>
            <a:spLocks noGrp="1"/>
          </p:cNvSpPr>
          <p:nvPr>
            <p:ph type="sldNum" sz="quarter" idx="12"/>
          </p:nvPr>
        </p:nvSpPr>
        <p:spPr/>
        <p:txBody>
          <a:bodyPr/>
          <a:lstStyle/>
          <a:p>
            <a:fld id="{63C2F960-4CEB-4B7E-ABB1-286641091E32}" type="slidenum">
              <a:rPr lang="en-IE" smtClean="0"/>
              <a:t>‹#›</a:t>
            </a:fld>
            <a:endParaRPr lang="en-IE"/>
          </a:p>
        </p:txBody>
      </p:sp>
    </p:spTree>
    <p:extLst>
      <p:ext uri="{BB962C8B-B14F-4D97-AF65-F5344CB8AC3E}">
        <p14:creationId xmlns:p14="http://schemas.microsoft.com/office/powerpoint/2010/main" val="145088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90654-D643-8677-6C69-2BE5A5EEEF3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087E930-FD1C-E03B-8DE4-11B5C4C302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85E242E-3C83-2849-AE64-8F62150EE7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2B7CA506-AABC-9100-166F-344AE1F31C84}"/>
              </a:ext>
            </a:extLst>
          </p:cNvPr>
          <p:cNvSpPr>
            <a:spLocks noGrp="1"/>
          </p:cNvSpPr>
          <p:nvPr>
            <p:ph type="dt" sz="half" idx="10"/>
          </p:nvPr>
        </p:nvSpPr>
        <p:spPr/>
        <p:txBody>
          <a:bodyPr/>
          <a:lstStyle/>
          <a:p>
            <a:fld id="{159FBEC5-9E0F-4AEE-8D2A-723A3DCFED74}" type="datetimeFigureOut">
              <a:rPr lang="en-IE" smtClean="0"/>
              <a:t>11/10/2025</a:t>
            </a:fld>
            <a:endParaRPr lang="en-IE"/>
          </a:p>
        </p:txBody>
      </p:sp>
      <p:sp>
        <p:nvSpPr>
          <p:cNvPr id="6" name="Footer Placeholder 5">
            <a:extLst>
              <a:ext uri="{FF2B5EF4-FFF2-40B4-BE49-F238E27FC236}">
                <a16:creationId xmlns:a16="http://schemas.microsoft.com/office/drawing/2014/main" id="{FB73EE21-5689-53E2-21ED-D471BBAA4CA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D3A4C77-28CD-563B-6B9F-DD3C201AA6D5}"/>
              </a:ext>
            </a:extLst>
          </p:cNvPr>
          <p:cNvSpPr>
            <a:spLocks noGrp="1"/>
          </p:cNvSpPr>
          <p:nvPr>
            <p:ph type="sldNum" sz="quarter" idx="12"/>
          </p:nvPr>
        </p:nvSpPr>
        <p:spPr/>
        <p:txBody>
          <a:bodyPr/>
          <a:lstStyle/>
          <a:p>
            <a:fld id="{63C2F960-4CEB-4B7E-ABB1-286641091E32}" type="slidenum">
              <a:rPr lang="en-IE" smtClean="0"/>
              <a:t>‹#›</a:t>
            </a:fld>
            <a:endParaRPr lang="en-IE"/>
          </a:p>
        </p:txBody>
      </p:sp>
    </p:spTree>
    <p:extLst>
      <p:ext uri="{BB962C8B-B14F-4D97-AF65-F5344CB8AC3E}">
        <p14:creationId xmlns:p14="http://schemas.microsoft.com/office/powerpoint/2010/main" val="396384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2BE15-E99B-C9CA-C656-FACA6C92C3C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84890E4-14AD-9543-2232-17EBC614AF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6D0F34-7A89-0B19-653F-3A890563BF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62B77F8F-A78D-3961-1346-8B8A549BD8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7E84A7-2219-EDC5-7328-85A86BEB49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075D9AD-4071-0A88-60B3-FE7F5EB335F3}"/>
              </a:ext>
            </a:extLst>
          </p:cNvPr>
          <p:cNvSpPr>
            <a:spLocks noGrp="1"/>
          </p:cNvSpPr>
          <p:nvPr>
            <p:ph type="dt" sz="half" idx="10"/>
          </p:nvPr>
        </p:nvSpPr>
        <p:spPr/>
        <p:txBody>
          <a:bodyPr/>
          <a:lstStyle/>
          <a:p>
            <a:fld id="{159FBEC5-9E0F-4AEE-8D2A-723A3DCFED74}" type="datetimeFigureOut">
              <a:rPr lang="en-IE" smtClean="0"/>
              <a:t>11/10/2025</a:t>
            </a:fld>
            <a:endParaRPr lang="en-IE"/>
          </a:p>
        </p:txBody>
      </p:sp>
      <p:sp>
        <p:nvSpPr>
          <p:cNvPr id="8" name="Footer Placeholder 7">
            <a:extLst>
              <a:ext uri="{FF2B5EF4-FFF2-40B4-BE49-F238E27FC236}">
                <a16:creationId xmlns:a16="http://schemas.microsoft.com/office/drawing/2014/main" id="{CC2EF969-215F-72D7-BF7A-57D0B9C3D9E8}"/>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77A549B7-6926-2AD5-2B54-4F074790E602}"/>
              </a:ext>
            </a:extLst>
          </p:cNvPr>
          <p:cNvSpPr>
            <a:spLocks noGrp="1"/>
          </p:cNvSpPr>
          <p:nvPr>
            <p:ph type="sldNum" sz="quarter" idx="12"/>
          </p:nvPr>
        </p:nvSpPr>
        <p:spPr/>
        <p:txBody>
          <a:bodyPr/>
          <a:lstStyle/>
          <a:p>
            <a:fld id="{63C2F960-4CEB-4B7E-ABB1-286641091E32}" type="slidenum">
              <a:rPr lang="en-IE" smtClean="0"/>
              <a:t>‹#›</a:t>
            </a:fld>
            <a:endParaRPr lang="en-IE"/>
          </a:p>
        </p:txBody>
      </p:sp>
    </p:spTree>
    <p:extLst>
      <p:ext uri="{BB962C8B-B14F-4D97-AF65-F5344CB8AC3E}">
        <p14:creationId xmlns:p14="http://schemas.microsoft.com/office/powerpoint/2010/main" val="120807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E3FF-33BE-6B44-C887-6BD8C04C6528}"/>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C276D46-E51E-FF9F-D78D-01762B70DE81}"/>
              </a:ext>
            </a:extLst>
          </p:cNvPr>
          <p:cNvSpPr>
            <a:spLocks noGrp="1"/>
          </p:cNvSpPr>
          <p:nvPr>
            <p:ph type="dt" sz="half" idx="10"/>
          </p:nvPr>
        </p:nvSpPr>
        <p:spPr/>
        <p:txBody>
          <a:bodyPr/>
          <a:lstStyle/>
          <a:p>
            <a:fld id="{159FBEC5-9E0F-4AEE-8D2A-723A3DCFED74}" type="datetimeFigureOut">
              <a:rPr lang="en-IE" smtClean="0"/>
              <a:t>11/10/2025</a:t>
            </a:fld>
            <a:endParaRPr lang="en-IE"/>
          </a:p>
        </p:txBody>
      </p:sp>
      <p:sp>
        <p:nvSpPr>
          <p:cNvPr id="4" name="Footer Placeholder 3">
            <a:extLst>
              <a:ext uri="{FF2B5EF4-FFF2-40B4-BE49-F238E27FC236}">
                <a16:creationId xmlns:a16="http://schemas.microsoft.com/office/drawing/2014/main" id="{E31AADBF-9B5C-0FAE-4962-AFE0C16B13E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E9DE2B39-05AC-21C8-A69E-FC6425815FB3}"/>
              </a:ext>
            </a:extLst>
          </p:cNvPr>
          <p:cNvSpPr>
            <a:spLocks noGrp="1"/>
          </p:cNvSpPr>
          <p:nvPr>
            <p:ph type="sldNum" sz="quarter" idx="12"/>
          </p:nvPr>
        </p:nvSpPr>
        <p:spPr/>
        <p:txBody>
          <a:bodyPr/>
          <a:lstStyle/>
          <a:p>
            <a:fld id="{63C2F960-4CEB-4B7E-ABB1-286641091E32}" type="slidenum">
              <a:rPr lang="en-IE" smtClean="0"/>
              <a:t>‹#›</a:t>
            </a:fld>
            <a:endParaRPr lang="en-IE"/>
          </a:p>
        </p:txBody>
      </p:sp>
    </p:spTree>
    <p:extLst>
      <p:ext uri="{BB962C8B-B14F-4D97-AF65-F5344CB8AC3E}">
        <p14:creationId xmlns:p14="http://schemas.microsoft.com/office/powerpoint/2010/main" val="2584241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43185-0963-F586-285B-02AD4B1F8EC3}"/>
              </a:ext>
            </a:extLst>
          </p:cNvPr>
          <p:cNvSpPr>
            <a:spLocks noGrp="1"/>
          </p:cNvSpPr>
          <p:nvPr>
            <p:ph type="dt" sz="half" idx="10"/>
          </p:nvPr>
        </p:nvSpPr>
        <p:spPr/>
        <p:txBody>
          <a:bodyPr/>
          <a:lstStyle/>
          <a:p>
            <a:fld id="{159FBEC5-9E0F-4AEE-8D2A-723A3DCFED74}" type="datetimeFigureOut">
              <a:rPr lang="en-IE" smtClean="0"/>
              <a:t>11/10/2025</a:t>
            </a:fld>
            <a:endParaRPr lang="en-IE"/>
          </a:p>
        </p:txBody>
      </p:sp>
      <p:sp>
        <p:nvSpPr>
          <p:cNvPr id="3" name="Footer Placeholder 2">
            <a:extLst>
              <a:ext uri="{FF2B5EF4-FFF2-40B4-BE49-F238E27FC236}">
                <a16:creationId xmlns:a16="http://schemas.microsoft.com/office/drawing/2014/main" id="{4523FF03-29BE-1339-F2A8-0C70EB2B8128}"/>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D5CB3291-974F-D458-0180-E4BBE40EBFE3}"/>
              </a:ext>
            </a:extLst>
          </p:cNvPr>
          <p:cNvSpPr>
            <a:spLocks noGrp="1"/>
          </p:cNvSpPr>
          <p:nvPr>
            <p:ph type="sldNum" sz="quarter" idx="12"/>
          </p:nvPr>
        </p:nvSpPr>
        <p:spPr/>
        <p:txBody>
          <a:bodyPr/>
          <a:lstStyle/>
          <a:p>
            <a:fld id="{63C2F960-4CEB-4B7E-ABB1-286641091E32}" type="slidenum">
              <a:rPr lang="en-IE" smtClean="0"/>
              <a:t>‹#›</a:t>
            </a:fld>
            <a:endParaRPr lang="en-IE"/>
          </a:p>
        </p:txBody>
      </p:sp>
    </p:spTree>
    <p:extLst>
      <p:ext uri="{BB962C8B-B14F-4D97-AF65-F5344CB8AC3E}">
        <p14:creationId xmlns:p14="http://schemas.microsoft.com/office/powerpoint/2010/main" val="106624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657B-F215-62F9-8DD7-0D655317F4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A26D368-FB67-5680-2DDF-01224B6399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E4451EA-47A2-570B-ED57-6BB82CE11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311116-E1B8-5014-BCAB-A5225C88B64B}"/>
              </a:ext>
            </a:extLst>
          </p:cNvPr>
          <p:cNvSpPr>
            <a:spLocks noGrp="1"/>
          </p:cNvSpPr>
          <p:nvPr>
            <p:ph type="dt" sz="half" idx="10"/>
          </p:nvPr>
        </p:nvSpPr>
        <p:spPr/>
        <p:txBody>
          <a:bodyPr/>
          <a:lstStyle/>
          <a:p>
            <a:fld id="{159FBEC5-9E0F-4AEE-8D2A-723A3DCFED74}" type="datetimeFigureOut">
              <a:rPr lang="en-IE" smtClean="0"/>
              <a:t>11/10/2025</a:t>
            </a:fld>
            <a:endParaRPr lang="en-IE"/>
          </a:p>
        </p:txBody>
      </p:sp>
      <p:sp>
        <p:nvSpPr>
          <p:cNvPr id="6" name="Footer Placeholder 5">
            <a:extLst>
              <a:ext uri="{FF2B5EF4-FFF2-40B4-BE49-F238E27FC236}">
                <a16:creationId xmlns:a16="http://schemas.microsoft.com/office/drawing/2014/main" id="{5F28BBE0-73F6-85A1-ED05-E86C3DE1883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62E47EA-27B0-187F-20E2-86B81A6951EE}"/>
              </a:ext>
            </a:extLst>
          </p:cNvPr>
          <p:cNvSpPr>
            <a:spLocks noGrp="1"/>
          </p:cNvSpPr>
          <p:nvPr>
            <p:ph type="sldNum" sz="quarter" idx="12"/>
          </p:nvPr>
        </p:nvSpPr>
        <p:spPr/>
        <p:txBody>
          <a:bodyPr/>
          <a:lstStyle/>
          <a:p>
            <a:fld id="{63C2F960-4CEB-4B7E-ABB1-286641091E32}" type="slidenum">
              <a:rPr lang="en-IE" smtClean="0"/>
              <a:t>‹#›</a:t>
            </a:fld>
            <a:endParaRPr lang="en-IE"/>
          </a:p>
        </p:txBody>
      </p:sp>
    </p:spTree>
    <p:extLst>
      <p:ext uri="{BB962C8B-B14F-4D97-AF65-F5344CB8AC3E}">
        <p14:creationId xmlns:p14="http://schemas.microsoft.com/office/powerpoint/2010/main" val="235503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2F30-034B-90C4-B882-183711533A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6ADBC0CF-DACE-DD13-818A-22DC2FABD0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1B302D1E-6B9F-465F-C908-615724D66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324E-C36D-4B73-A33F-A8A892F569E0}"/>
              </a:ext>
            </a:extLst>
          </p:cNvPr>
          <p:cNvSpPr>
            <a:spLocks noGrp="1"/>
          </p:cNvSpPr>
          <p:nvPr>
            <p:ph type="dt" sz="half" idx="10"/>
          </p:nvPr>
        </p:nvSpPr>
        <p:spPr/>
        <p:txBody>
          <a:bodyPr/>
          <a:lstStyle/>
          <a:p>
            <a:fld id="{159FBEC5-9E0F-4AEE-8D2A-723A3DCFED74}" type="datetimeFigureOut">
              <a:rPr lang="en-IE" smtClean="0"/>
              <a:t>11/10/2025</a:t>
            </a:fld>
            <a:endParaRPr lang="en-IE"/>
          </a:p>
        </p:txBody>
      </p:sp>
      <p:sp>
        <p:nvSpPr>
          <p:cNvPr id="6" name="Footer Placeholder 5">
            <a:extLst>
              <a:ext uri="{FF2B5EF4-FFF2-40B4-BE49-F238E27FC236}">
                <a16:creationId xmlns:a16="http://schemas.microsoft.com/office/drawing/2014/main" id="{48E9B4E4-2C21-B40D-B737-47C52DCEF52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8A4DCC3-70FE-70CE-78BD-8C636AA342BF}"/>
              </a:ext>
            </a:extLst>
          </p:cNvPr>
          <p:cNvSpPr>
            <a:spLocks noGrp="1"/>
          </p:cNvSpPr>
          <p:nvPr>
            <p:ph type="sldNum" sz="quarter" idx="12"/>
          </p:nvPr>
        </p:nvSpPr>
        <p:spPr/>
        <p:txBody>
          <a:bodyPr/>
          <a:lstStyle/>
          <a:p>
            <a:fld id="{63C2F960-4CEB-4B7E-ABB1-286641091E32}" type="slidenum">
              <a:rPr lang="en-IE" smtClean="0"/>
              <a:t>‹#›</a:t>
            </a:fld>
            <a:endParaRPr lang="en-IE"/>
          </a:p>
        </p:txBody>
      </p:sp>
    </p:spTree>
    <p:extLst>
      <p:ext uri="{BB962C8B-B14F-4D97-AF65-F5344CB8AC3E}">
        <p14:creationId xmlns:p14="http://schemas.microsoft.com/office/powerpoint/2010/main" val="291543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D4EA02-0076-ABEE-13CF-B1D53B531E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A6ABE70-DEC1-5358-7301-EA74B1E661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637F063-366F-8D44-11A9-78AFCBF266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FBEC5-9E0F-4AEE-8D2A-723A3DCFED74}" type="datetimeFigureOut">
              <a:rPr lang="en-IE" smtClean="0"/>
              <a:t>11/10/2025</a:t>
            </a:fld>
            <a:endParaRPr lang="en-IE"/>
          </a:p>
        </p:txBody>
      </p:sp>
      <p:sp>
        <p:nvSpPr>
          <p:cNvPr id="5" name="Footer Placeholder 4">
            <a:extLst>
              <a:ext uri="{FF2B5EF4-FFF2-40B4-BE49-F238E27FC236}">
                <a16:creationId xmlns:a16="http://schemas.microsoft.com/office/drawing/2014/main" id="{69EDDC27-AC3B-55D2-E7CB-FCBB3E6CF2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83222AF4-92EA-CC82-7D0A-FC37EB3CCF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2F960-4CEB-4B7E-ABB1-286641091E32}" type="slidenum">
              <a:rPr lang="en-IE" smtClean="0"/>
              <a:t>‹#›</a:t>
            </a:fld>
            <a:endParaRPr lang="en-IE"/>
          </a:p>
        </p:txBody>
      </p:sp>
    </p:spTree>
    <p:extLst>
      <p:ext uri="{BB962C8B-B14F-4D97-AF65-F5344CB8AC3E}">
        <p14:creationId xmlns:p14="http://schemas.microsoft.com/office/powerpoint/2010/main" val="126757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D870-2A18-EEC1-3D55-861919C9B020}"/>
              </a:ext>
            </a:extLst>
          </p:cNvPr>
          <p:cNvSpPr>
            <a:spLocks noGrp="1"/>
          </p:cNvSpPr>
          <p:nvPr>
            <p:ph type="ctrTitle"/>
          </p:nvPr>
        </p:nvSpPr>
        <p:spPr>
          <a:xfrm>
            <a:off x="1524000" y="1122362"/>
            <a:ext cx="9144000" cy="2916237"/>
          </a:xfrm>
        </p:spPr>
        <p:txBody>
          <a:bodyPr/>
          <a:lstStyle/>
          <a:p>
            <a:br>
              <a:rPr lang="en-IE" dirty="0"/>
            </a:br>
            <a:r>
              <a:rPr lang="en-IE" dirty="0"/>
              <a:t>The Irish Education System</a:t>
            </a:r>
          </a:p>
        </p:txBody>
      </p:sp>
      <p:sp>
        <p:nvSpPr>
          <p:cNvPr id="3" name="Subtitle 2">
            <a:extLst>
              <a:ext uri="{FF2B5EF4-FFF2-40B4-BE49-F238E27FC236}">
                <a16:creationId xmlns:a16="http://schemas.microsoft.com/office/drawing/2014/main" id="{7BC316BD-45FA-C83F-201B-9EEFB6E82133}"/>
              </a:ext>
            </a:extLst>
          </p:cNvPr>
          <p:cNvSpPr>
            <a:spLocks noGrp="1"/>
          </p:cNvSpPr>
          <p:nvPr>
            <p:ph type="subTitle" idx="1"/>
          </p:nvPr>
        </p:nvSpPr>
        <p:spPr/>
        <p:txBody>
          <a:bodyPr/>
          <a:lstStyle/>
          <a:p>
            <a:endParaRPr lang="en-IE" dirty="0"/>
          </a:p>
          <a:p>
            <a:endParaRPr lang="en-IE" dirty="0"/>
          </a:p>
          <a:p>
            <a:r>
              <a:rPr lang="en-IE" dirty="0"/>
              <a:t>MJ Malone</a:t>
            </a:r>
          </a:p>
        </p:txBody>
      </p:sp>
      <p:pic>
        <p:nvPicPr>
          <p:cNvPr id="4" name="Picture 3">
            <a:extLst>
              <a:ext uri="{FF2B5EF4-FFF2-40B4-BE49-F238E27FC236}">
                <a16:creationId xmlns:a16="http://schemas.microsoft.com/office/drawing/2014/main" id="{B1D9DD35-20A6-69FA-B0D3-98733CA44880}"/>
              </a:ext>
            </a:extLst>
          </p:cNvPr>
          <p:cNvPicPr>
            <a:picLocks noChangeAspect="1"/>
          </p:cNvPicPr>
          <p:nvPr/>
        </p:nvPicPr>
        <p:blipFill>
          <a:blip r:embed="rId2"/>
          <a:stretch>
            <a:fillRect/>
          </a:stretch>
        </p:blipFill>
        <p:spPr>
          <a:xfrm>
            <a:off x="4793343" y="185058"/>
            <a:ext cx="2387600" cy="2387600"/>
          </a:xfrm>
          <a:prstGeom prst="rect">
            <a:avLst/>
          </a:prstGeom>
        </p:spPr>
      </p:pic>
    </p:spTree>
    <p:extLst>
      <p:ext uri="{BB962C8B-B14F-4D97-AF65-F5344CB8AC3E}">
        <p14:creationId xmlns:p14="http://schemas.microsoft.com/office/powerpoint/2010/main" val="397359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FD4FB2-1FD5-DE31-5BCB-6798EDCD29C1}"/>
              </a:ext>
            </a:extLst>
          </p:cNvPr>
          <p:cNvPicPr>
            <a:picLocks noChangeAspect="1"/>
          </p:cNvPicPr>
          <p:nvPr/>
        </p:nvPicPr>
        <p:blipFill>
          <a:blip r:embed="rId2"/>
          <a:stretch>
            <a:fillRect/>
          </a:stretch>
        </p:blipFill>
        <p:spPr>
          <a:xfrm>
            <a:off x="2068991" y="715258"/>
            <a:ext cx="7836303" cy="920797"/>
          </a:xfrm>
          <a:prstGeom prst="rect">
            <a:avLst/>
          </a:prstGeom>
        </p:spPr>
      </p:pic>
      <p:sp>
        <p:nvSpPr>
          <p:cNvPr id="4" name="TextBox 3">
            <a:extLst>
              <a:ext uri="{FF2B5EF4-FFF2-40B4-BE49-F238E27FC236}">
                <a16:creationId xmlns:a16="http://schemas.microsoft.com/office/drawing/2014/main" id="{15BA3113-B98F-0055-C978-4F84B845057D}"/>
              </a:ext>
            </a:extLst>
          </p:cNvPr>
          <p:cNvSpPr txBox="1"/>
          <p:nvPr/>
        </p:nvSpPr>
        <p:spPr>
          <a:xfrm>
            <a:off x="6313715" y="1903551"/>
            <a:ext cx="3483428" cy="203132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dirty="0"/>
              <a:t>Post-primary education has 2 stages:</a:t>
            </a:r>
          </a:p>
          <a:p>
            <a:endParaRPr lang="en-US" dirty="0"/>
          </a:p>
          <a:p>
            <a:r>
              <a:rPr lang="en-US" dirty="0"/>
              <a:t>Junior Cycle – age 12 to 15 (approximately)</a:t>
            </a:r>
          </a:p>
          <a:p>
            <a:r>
              <a:rPr lang="en-US" dirty="0"/>
              <a:t>Senior Cycle - age 16 to 18 (approximately)</a:t>
            </a:r>
            <a:endParaRPr lang="en-IE" dirty="0"/>
          </a:p>
        </p:txBody>
      </p:sp>
      <p:sp>
        <p:nvSpPr>
          <p:cNvPr id="5" name="TextBox 4">
            <a:extLst>
              <a:ext uri="{FF2B5EF4-FFF2-40B4-BE49-F238E27FC236}">
                <a16:creationId xmlns:a16="http://schemas.microsoft.com/office/drawing/2014/main" id="{E7B0DCAE-917D-ADED-58E9-D33AC73AD8D8}"/>
              </a:ext>
            </a:extLst>
          </p:cNvPr>
          <p:cNvSpPr txBox="1"/>
          <p:nvPr/>
        </p:nvSpPr>
        <p:spPr>
          <a:xfrm>
            <a:off x="4103914" y="1903551"/>
            <a:ext cx="1992086"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a:t>Primary Education</a:t>
            </a:r>
          </a:p>
          <a:p>
            <a:r>
              <a:rPr lang="en-US" dirty="0"/>
              <a:t>Pupils age 4 (minimum) to 12 (approximately</a:t>
            </a:r>
            <a:endParaRPr lang="en-IE" dirty="0"/>
          </a:p>
        </p:txBody>
      </p:sp>
      <p:sp>
        <p:nvSpPr>
          <p:cNvPr id="6" name="TextBox 5">
            <a:extLst>
              <a:ext uri="{FF2B5EF4-FFF2-40B4-BE49-F238E27FC236}">
                <a16:creationId xmlns:a16="http://schemas.microsoft.com/office/drawing/2014/main" id="{789AA589-B114-550D-3A86-9759E31AAF99}"/>
              </a:ext>
            </a:extLst>
          </p:cNvPr>
          <p:cNvSpPr txBox="1"/>
          <p:nvPr/>
        </p:nvSpPr>
        <p:spPr>
          <a:xfrm>
            <a:off x="1981199" y="1903551"/>
            <a:ext cx="1905000" cy="286232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dirty="0"/>
              <a:t>The Early Childhood Care and Education scheme </a:t>
            </a:r>
          </a:p>
          <a:p>
            <a:r>
              <a:rPr lang="en-US" b="1" dirty="0"/>
              <a:t>provides up to 2 years of early childhood care and education</a:t>
            </a:r>
            <a:r>
              <a:rPr lang="en-US" dirty="0"/>
              <a:t> for children of pre-school age.</a:t>
            </a:r>
            <a:endParaRPr lang="en-IE" dirty="0"/>
          </a:p>
        </p:txBody>
      </p:sp>
      <p:sp>
        <p:nvSpPr>
          <p:cNvPr id="2" name="TextBox 1">
            <a:extLst>
              <a:ext uri="{FF2B5EF4-FFF2-40B4-BE49-F238E27FC236}">
                <a16:creationId xmlns:a16="http://schemas.microsoft.com/office/drawing/2014/main" id="{4D363C22-BB5F-3D1E-8DB3-F14045D5BC4F}"/>
              </a:ext>
            </a:extLst>
          </p:cNvPr>
          <p:cNvSpPr txBox="1"/>
          <p:nvPr/>
        </p:nvSpPr>
        <p:spPr>
          <a:xfrm>
            <a:off x="2471057" y="370114"/>
            <a:ext cx="7075714" cy="369332"/>
          </a:xfrm>
          <a:prstGeom prst="rect">
            <a:avLst/>
          </a:prstGeom>
          <a:noFill/>
        </p:spPr>
        <p:txBody>
          <a:bodyPr wrap="square" rtlCol="0">
            <a:spAutoFit/>
          </a:bodyPr>
          <a:lstStyle/>
          <a:p>
            <a:pPr algn="ctr"/>
            <a:r>
              <a:rPr lang="en-IE" b="1" dirty="0"/>
              <a:t>Irish Education System </a:t>
            </a:r>
          </a:p>
        </p:txBody>
      </p:sp>
    </p:spTree>
    <p:extLst>
      <p:ext uri="{BB962C8B-B14F-4D97-AF65-F5344CB8AC3E}">
        <p14:creationId xmlns:p14="http://schemas.microsoft.com/office/powerpoint/2010/main" val="4125002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F07AF6-BEC4-F061-8E24-03F47103408D}"/>
              </a:ext>
            </a:extLst>
          </p:cNvPr>
          <p:cNvPicPr>
            <a:picLocks noChangeAspect="1"/>
          </p:cNvPicPr>
          <p:nvPr/>
        </p:nvPicPr>
        <p:blipFill>
          <a:blip r:embed="rId2"/>
          <a:stretch>
            <a:fillRect/>
          </a:stretch>
        </p:blipFill>
        <p:spPr>
          <a:xfrm>
            <a:off x="3141105" y="0"/>
            <a:ext cx="4634712" cy="6564086"/>
          </a:xfrm>
          <a:prstGeom prst="rect">
            <a:avLst/>
          </a:prstGeom>
        </p:spPr>
      </p:pic>
      <p:pic>
        <p:nvPicPr>
          <p:cNvPr id="4" name="Picture 3">
            <a:extLst>
              <a:ext uri="{FF2B5EF4-FFF2-40B4-BE49-F238E27FC236}">
                <a16:creationId xmlns:a16="http://schemas.microsoft.com/office/drawing/2014/main" id="{B87F5286-217B-8FE0-B164-EA440779224D}"/>
              </a:ext>
            </a:extLst>
          </p:cNvPr>
          <p:cNvPicPr>
            <a:picLocks noChangeAspect="1"/>
          </p:cNvPicPr>
          <p:nvPr/>
        </p:nvPicPr>
        <p:blipFill>
          <a:blip r:embed="rId3"/>
          <a:stretch>
            <a:fillRect/>
          </a:stretch>
        </p:blipFill>
        <p:spPr>
          <a:xfrm>
            <a:off x="82514" y="108857"/>
            <a:ext cx="3058591" cy="1343494"/>
          </a:xfrm>
          <a:prstGeom prst="rect">
            <a:avLst/>
          </a:prstGeom>
        </p:spPr>
      </p:pic>
      <p:pic>
        <p:nvPicPr>
          <p:cNvPr id="5" name="Picture 4">
            <a:extLst>
              <a:ext uri="{FF2B5EF4-FFF2-40B4-BE49-F238E27FC236}">
                <a16:creationId xmlns:a16="http://schemas.microsoft.com/office/drawing/2014/main" id="{4FFC4AC0-AC45-BE7D-E07D-0C7F28762DF4}"/>
              </a:ext>
            </a:extLst>
          </p:cNvPr>
          <p:cNvPicPr>
            <a:picLocks noChangeAspect="1"/>
          </p:cNvPicPr>
          <p:nvPr/>
        </p:nvPicPr>
        <p:blipFill>
          <a:blip r:embed="rId4"/>
          <a:stretch>
            <a:fillRect/>
          </a:stretch>
        </p:blipFill>
        <p:spPr>
          <a:xfrm>
            <a:off x="7891466" y="1193508"/>
            <a:ext cx="4218020" cy="4177069"/>
          </a:xfrm>
          <a:prstGeom prst="rect">
            <a:avLst/>
          </a:prstGeom>
        </p:spPr>
      </p:pic>
    </p:spTree>
    <p:extLst>
      <p:ext uri="{BB962C8B-B14F-4D97-AF65-F5344CB8AC3E}">
        <p14:creationId xmlns:p14="http://schemas.microsoft.com/office/powerpoint/2010/main" val="1164727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BDB587-575D-775E-D765-2319DFA75EB1}"/>
              </a:ext>
            </a:extLst>
          </p:cNvPr>
          <p:cNvPicPr>
            <a:picLocks noChangeAspect="1"/>
          </p:cNvPicPr>
          <p:nvPr/>
        </p:nvPicPr>
        <p:blipFill>
          <a:blip r:embed="rId2"/>
          <a:srcRect l="20714" t="29841" r="43304" b="7777"/>
          <a:stretch>
            <a:fillRect/>
          </a:stretch>
        </p:blipFill>
        <p:spPr>
          <a:xfrm>
            <a:off x="2525486" y="-44758"/>
            <a:ext cx="6531428" cy="6369358"/>
          </a:xfrm>
          <a:prstGeom prst="rect">
            <a:avLst/>
          </a:prstGeom>
        </p:spPr>
      </p:pic>
      <p:sp>
        <p:nvSpPr>
          <p:cNvPr id="2" name="TextBox 1">
            <a:extLst>
              <a:ext uri="{FF2B5EF4-FFF2-40B4-BE49-F238E27FC236}">
                <a16:creationId xmlns:a16="http://schemas.microsoft.com/office/drawing/2014/main" id="{8C707EE4-F662-5FC1-5F2E-CA7E258EE8CB}"/>
              </a:ext>
            </a:extLst>
          </p:cNvPr>
          <p:cNvSpPr txBox="1"/>
          <p:nvPr/>
        </p:nvSpPr>
        <p:spPr>
          <a:xfrm>
            <a:off x="9579429" y="881743"/>
            <a:ext cx="2177142" cy="507831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b="1" dirty="0"/>
              <a:t>A typical school day</a:t>
            </a:r>
            <a:r>
              <a:rPr lang="en-US" dirty="0"/>
              <a:t>:</a:t>
            </a:r>
          </a:p>
          <a:p>
            <a:endParaRPr lang="en-US" dirty="0"/>
          </a:p>
          <a:p>
            <a:r>
              <a:rPr lang="en-US" dirty="0"/>
              <a:t>Start: 09:00</a:t>
            </a:r>
          </a:p>
          <a:p>
            <a:endParaRPr lang="en-US" dirty="0"/>
          </a:p>
          <a:p>
            <a:r>
              <a:rPr lang="en-US" dirty="0"/>
              <a:t>Small break: 11:00 – 11:15</a:t>
            </a:r>
          </a:p>
          <a:p>
            <a:endParaRPr lang="en-US" dirty="0"/>
          </a:p>
          <a:p>
            <a:r>
              <a:rPr lang="en-US" dirty="0"/>
              <a:t>Lunch: 12:30 to 13:00</a:t>
            </a:r>
          </a:p>
          <a:p>
            <a:endParaRPr lang="en-US" dirty="0"/>
          </a:p>
          <a:p>
            <a:r>
              <a:rPr lang="en-US" dirty="0"/>
              <a:t>Home time Juniors and Senior infants: 13:45.</a:t>
            </a:r>
          </a:p>
          <a:p>
            <a:endParaRPr lang="en-US" dirty="0"/>
          </a:p>
          <a:p>
            <a:r>
              <a:rPr lang="en-US" dirty="0"/>
              <a:t>Home time 1</a:t>
            </a:r>
            <a:r>
              <a:rPr lang="en-US" baseline="30000" dirty="0"/>
              <a:t>st</a:t>
            </a:r>
            <a:r>
              <a:rPr lang="en-US" dirty="0"/>
              <a:t> class to 6</a:t>
            </a:r>
            <a:r>
              <a:rPr lang="en-US" baseline="30000" dirty="0"/>
              <a:t>th</a:t>
            </a:r>
            <a:r>
              <a:rPr lang="en-US" dirty="0"/>
              <a:t> class: 14:45</a:t>
            </a:r>
          </a:p>
          <a:p>
            <a:endParaRPr lang="en-US" dirty="0"/>
          </a:p>
          <a:p>
            <a:endParaRPr lang="en-IE" dirty="0"/>
          </a:p>
        </p:txBody>
      </p:sp>
      <p:pic>
        <p:nvPicPr>
          <p:cNvPr id="5" name="Picture 4">
            <a:extLst>
              <a:ext uri="{FF2B5EF4-FFF2-40B4-BE49-F238E27FC236}">
                <a16:creationId xmlns:a16="http://schemas.microsoft.com/office/drawing/2014/main" id="{DEE6FB16-B5BE-75A9-B3DE-31C31B2C454E}"/>
              </a:ext>
            </a:extLst>
          </p:cNvPr>
          <p:cNvPicPr>
            <a:picLocks noChangeAspect="1"/>
          </p:cNvPicPr>
          <p:nvPr/>
        </p:nvPicPr>
        <p:blipFill>
          <a:blip r:embed="rId3"/>
          <a:stretch>
            <a:fillRect/>
          </a:stretch>
        </p:blipFill>
        <p:spPr>
          <a:xfrm>
            <a:off x="435429" y="418169"/>
            <a:ext cx="2193367" cy="1160260"/>
          </a:xfrm>
          <a:prstGeom prst="rect">
            <a:avLst/>
          </a:prstGeom>
        </p:spPr>
      </p:pic>
      <p:sp>
        <p:nvSpPr>
          <p:cNvPr id="6" name="TextBox 5">
            <a:extLst>
              <a:ext uri="{FF2B5EF4-FFF2-40B4-BE49-F238E27FC236}">
                <a16:creationId xmlns:a16="http://schemas.microsoft.com/office/drawing/2014/main" id="{5B6EF123-FB33-D398-7155-448C73B929C5}"/>
              </a:ext>
            </a:extLst>
          </p:cNvPr>
          <p:cNvSpPr txBox="1"/>
          <p:nvPr/>
        </p:nvSpPr>
        <p:spPr>
          <a:xfrm>
            <a:off x="152400" y="2041356"/>
            <a:ext cx="2514984" cy="175432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IE" dirty="0"/>
              <a:t>Irish Primary Curriculum </a:t>
            </a:r>
          </a:p>
          <a:p>
            <a:r>
              <a:rPr lang="en-IE" dirty="0"/>
              <a:t>Reform</a:t>
            </a:r>
          </a:p>
          <a:p>
            <a:endParaRPr lang="en-IE" dirty="0"/>
          </a:p>
          <a:p>
            <a:r>
              <a:rPr lang="en-IE" dirty="0"/>
              <a:t>1971 </a:t>
            </a:r>
          </a:p>
          <a:p>
            <a:r>
              <a:rPr lang="en-IE" dirty="0"/>
              <a:t>1999 </a:t>
            </a:r>
          </a:p>
          <a:p>
            <a:r>
              <a:rPr lang="en-IE" dirty="0"/>
              <a:t>2023 onwards</a:t>
            </a:r>
          </a:p>
        </p:txBody>
      </p:sp>
    </p:spTree>
    <p:extLst>
      <p:ext uri="{BB962C8B-B14F-4D97-AF65-F5344CB8AC3E}">
        <p14:creationId xmlns:p14="http://schemas.microsoft.com/office/powerpoint/2010/main" val="196087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A3C006-C1F6-2FAC-BAA6-58020B33E630}"/>
              </a:ext>
            </a:extLst>
          </p:cNvPr>
          <p:cNvPicPr>
            <a:picLocks noChangeAspect="1"/>
          </p:cNvPicPr>
          <p:nvPr/>
        </p:nvPicPr>
        <p:blipFill>
          <a:blip r:embed="rId2"/>
          <a:srcRect t="12222"/>
          <a:stretch>
            <a:fillRect/>
          </a:stretch>
        </p:blipFill>
        <p:spPr>
          <a:xfrm>
            <a:off x="0" y="838200"/>
            <a:ext cx="12192000" cy="6019800"/>
          </a:xfrm>
          <a:prstGeom prst="rect">
            <a:avLst/>
          </a:prstGeom>
        </p:spPr>
      </p:pic>
      <p:pic>
        <p:nvPicPr>
          <p:cNvPr id="4" name="Picture 3">
            <a:extLst>
              <a:ext uri="{FF2B5EF4-FFF2-40B4-BE49-F238E27FC236}">
                <a16:creationId xmlns:a16="http://schemas.microsoft.com/office/drawing/2014/main" id="{C378121E-567A-4E50-3A5A-625AD806D07B}"/>
              </a:ext>
            </a:extLst>
          </p:cNvPr>
          <p:cNvPicPr>
            <a:picLocks noChangeAspect="1"/>
          </p:cNvPicPr>
          <p:nvPr/>
        </p:nvPicPr>
        <p:blipFill>
          <a:blip r:embed="rId3"/>
          <a:stretch>
            <a:fillRect/>
          </a:stretch>
        </p:blipFill>
        <p:spPr>
          <a:xfrm>
            <a:off x="343779" y="144223"/>
            <a:ext cx="2357274" cy="1107634"/>
          </a:xfrm>
          <a:prstGeom prst="rect">
            <a:avLst/>
          </a:prstGeom>
        </p:spPr>
      </p:pic>
    </p:spTree>
    <p:extLst>
      <p:ext uri="{BB962C8B-B14F-4D97-AF65-F5344CB8AC3E}">
        <p14:creationId xmlns:p14="http://schemas.microsoft.com/office/powerpoint/2010/main" val="2120519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421675-99FB-B827-EA61-5F71C1FC772E}"/>
              </a:ext>
            </a:extLst>
          </p:cNvPr>
          <p:cNvSpPr txBox="1"/>
          <p:nvPr/>
        </p:nvSpPr>
        <p:spPr>
          <a:xfrm>
            <a:off x="816428" y="1868384"/>
            <a:ext cx="6096000" cy="397031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dirty="0"/>
              <a:t>Leaving Certificate Established</a:t>
            </a:r>
          </a:p>
          <a:p>
            <a:endParaRPr lang="en-US" dirty="0"/>
          </a:p>
          <a:p>
            <a:r>
              <a:rPr lang="en-US" dirty="0"/>
              <a:t>The Leaving Certificate (Established) is a two-year </a:t>
            </a:r>
            <a:r>
              <a:rPr lang="en-US" dirty="0" err="1"/>
              <a:t>programme</a:t>
            </a:r>
            <a:r>
              <a:rPr lang="en-US" dirty="0"/>
              <a:t> that aims to provide learners with a broad, balanced education while also offering them a chance to </a:t>
            </a:r>
            <a:r>
              <a:rPr lang="en-US" dirty="0" err="1"/>
              <a:t>specialise</a:t>
            </a:r>
            <a:r>
              <a:rPr lang="en-US" dirty="0"/>
              <a:t> towards particular higher education and career options.</a:t>
            </a:r>
          </a:p>
          <a:p>
            <a:endParaRPr lang="en-US" dirty="0"/>
          </a:p>
          <a:p>
            <a:r>
              <a:rPr lang="en-US" dirty="0"/>
              <a:t>In general, students take five or more subjects (</a:t>
            </a:r>
            <a:r>
              <a:rPr lang="en-US" b="1" dirty="0"/>
              <a:t>usually seven</a:t>
            </a:r>
            <a:r>
              <a:rPr lang="en-US" dirty="0"/>
              <a:t>) for examination, one of which must be Irish (unless exempt). Subjects are normally studied at either Ordinary or Higher Level. Two subjects, Irish and Mathematics, can be studied at Foundation Level.</a:t>
            </a:r>
          </a:p>
          <a:p>
            <a:endParaRPr lang="en-US" dirty="0"/>
          </a:p>
          <a:p>
            <a:r>
              <a:rPr lang="en-US" dirty="0"/>
              <a:t>Syllabuses are available in 36 subjects.</a:t>
            </a:r>
            <a:endParaRPr lang="en-IE" dirty="0"/>
          </a:p>
        </p:txBody>
      </p:sp>
      <p:pic>
        <p:nvPicPr>
          <p:cNvPr id="2" name="Picture 1">
            <a:extLst>
              <a:ext uri="{FF2B5EF4-FFF2-40B4-BE49-F238E27FC236}">
                <a16:creationId xmlns:a16="http://schemas.microsoft.com/office/drawing/2014/main" id="{A3F2BBA0-C9B2-4832-D6FA-4E287AB96A89}"/>
              </a:ext>
            </a:extLst>
          </p:cNvPr>
          <p:cNvPicPr>
            <a:picLocks noChangeAspect="1"/>
          </p:cNvPicPr>
          <p:nvPr/>
        </p:nvPicPr>
        <p:blipFill>
          <a:blip r:embed="rId2"/>
          <a:stretch>
            <a:fillRect/>
          </a:stretch>
        </p:blipFill>
        <p:spPr>
          <a:xfrm>
            <a:off x="7749609" y="471763"/>
            <a:ext cx="3420152" cy="5566130"/>
          </a:xfrm>
          <a:prstGeom prst="rect">
            <a:avLst/>
          </a:prstGeom>
        </p:spPr>
      </p:pic>
      <p:pic>
        <p:nvPicPr>
          <p:cNvPr id="5" name="Picture 4">
            <a:extLst>
              <a:ext uri="{FF2B5EF4-FFF2-40B4-BE49-F238E27FC236}">
                <a16:creationId xmlns:a16="http://schemas.microsoft.com/office/drawing/2014/main" id="{5B6C06BC-5BE4-EC40-FAE9-7335AFDE5785}"/>
              </a:ext>
            </a:extLst>
          </p:cNvPr>
          <p:cNvPicPr>
            <a:picLocks noChangeAspect="1"/>
          </p:cNvPicPr>
          <p:nvPr/>
        </p:nvPicPr>
        <p:blipFill>
          <a:blip r:embed="rId3"/>
          <a:stretch>
            <a:fillRect/>
          </a:stretch>
        </p:blipFill>
        <p:spPr>
          <a:xfrm>
            <a:off x="816428" y="296168"/>
            <a:ext cx="1916173" cy="999232"/>
          </a:xfrm>
          <a:prstGeom prst="rect">
            <a:avLst/>
          </a:prstGeom>
        </p:spPr>
      </p:pic>
    </p:spTree>
    <p:extLst>
      <p:ext uri="{BB962C8B-B14F-4D97-AF65-F5344CB8AC3E}">
        <p14:creationId xmlns:p14="http://schemas.microsoft.com/office/powerpoint/2010/main" val="48801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AB6E55-6142-272E-D8ED-E82FFBD1CC39}"/>
              </a:ext>
            </a:extLst>
          </p:cNvPr>
          <p:cNvPicPr>
            <a:picLocks noChangeAspect="1"/>
          </p:cNvPicPr>
          <p:nvPr/>
        </p:nvPicPr>
        <p:blipFill>
          <a:blip r:embed="rId2"/>
          <a:stretch>
            <a:fillRect/>
          </a:stretch>
        </p:blipFill>
        <p:spPr>
          <a:xfrm>
            <a:off x="581025" y="681037"/>
            <a:ext cx="11029950" cy="5495925"/>
          </a:xfrm>
          <a:prstGeom prst="rect">
            <a:avLst/>
          </a:prstGeom>
        </p:spPr>
      </p:pic>
      <p:sp>
        <p:nvSpPr>
          <p:cNvPr id="2" name="TextBox 1">
            <a:extLst>
              <a:ext uri="{FF2B5EF4-FFF2-40B4-BE49-F238E27FC236}">
                <a16:creationId xmlns:a16="http://schemas.microsoft.com/office/drawing/2014/main" id="{D55B819C-28CB-A523-416A-15B23E33E1F6}"/>
              </a:ext>
            </a:extLst>
          </p:cNvPr>
          <p:cNvSpPr txBox="1"/>
          <p:nvPr/>
        </p:nvSpPr>
        <p:spPr>
          <a:xfrm>
            <a:off x="3509282" y="126257"/>
            <a:ext cx="4959306" cy="461665"/>
          </a:xfrm>
          <a:prstGeom prst="rect">
            <a:avLst/>
          </a:prstGeom>
          <a:noFill/>
        </p:spPr>
        <p:txBody>
          <a:bodyPr wrap="none" rtlCol="0">
            <a:spAutoFit/>
          </a:bodyPr>
          <a:lstStyle/>
          <a:p>
            <a:r>
              <a:rPr lang="en-IE" sz="2400" b="1" dirty="0"/>
              <a:t>National Framework of Qualifications</a:t>
            </a:r>
          </a:p>
        </p:txBody>
      </p:sp>
    </p:spTree>
    <p:extLst>
      <p:ext uri="{BB962C8B-B14F-4D97-AF65-F5344CB8AC3E}">
        <p14:creationId xmlns:p14="http://schemas.microsoft.com/office/powerpoint/2010/main" val="2035919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219</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 The Irish Education System</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James malone</dc:creator>
  <cp:lastModifiedBy>Michael James malone</cp:lastModifiedBy>
  <cp:revision>9</cp:revision>
  <dcterms:created xsi:type="dcterms:W3CDTF">2025-09-29T15:02:22Z</dcterms:created>
  <dcterms:modified xsi:type="dcterms:W3CDTF">2025-10-11T19:10:52Z</dcterms:modified>
</cp:coreProperties>
</file>